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16"/>
  </p:notesMasterIdLst>
  <p:sldIdLst>
    <p:sldId id="256" r:id="rId2"/>
    <p:sldId id="261" r:id="rId3"/>
    <p:sldId id="262" r:id="rId4"/>
    <p:sldId id="263" r:id="rId5"/>
    <p:sldId id="270" r:id="rId6"/>
    <p:sldId id="272" r:id="rId7"/>
    <p:sldId id="273" r:id="rId8"/>
    <p:sldId id="265" r:id="rId9"/>
    <p:sldId id="276" r:id="rId10"/>
    <p:sldId id="278" r:id="rId11"/>
    <p:sldId id="266" r:id="rId12"/>
    <p:sldId id="267" r:id="rId13"/>
    <p:sldId id="27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4327" autoAdjust="0"/>
  </p:normalViewPr>
  <p:slideViewPr>
    <p:cSldViewPr snapToGrid="0">
      <p:cViewPr>
        <p:scale>
          <a:sx n="75" d="100"/>
          <a:sy n="75" d="100"/>
        </p:scale>
        <p:origin x="1152" y="546"/>
      </p:cViewPr>
      <p:guideLst/>
    </p:cSldViewPr>
  </p:slideViewPr>
  <p:outlineViewPr>
    <p:cViewPr>
      <p:scale>
        <a:sx n="33" d="100"/>
        <a:sy n="33" d="100"/>
      </p:scale>
      <p:origin x="0" y="-261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0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11.09.2023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 err="1"/>
              <a:t>script.php</a:t>
            </a:r>
            <a:r>
              <a:rPr lang="de-DE" dirty="0"/>
              <a:t>: Z. 148 - 173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Idee von „Hitpoints“ durch die Speicherung der noch zu </a:t>
            </a:r>
            <a:r>
              <a:rPr lang="de-DE" dirty="0" err="1"/>
              <a:t>beschießbaren</a:t>
            </a:r>
            <a:r>
              <a:rPr lang="de-DE" dirty="0"/>
              <a:t> Felder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anfängliches Problem ohne Referenz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$</a:t>
            </a:r>
            <a:r>
              <a:rPr lang="de-DE" dirty="0" err="1"/>
              <a:t>schiffsammlung</a:t>
            </a:r>
            <a:r>
              <a:rPr lang="de-DE" dirty="0"/>
              <a:t> wurde nicht aktualisiert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Treffer Feld aus Array entfernen und wenn leer als Versenkt vermerken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Überprüfung $leer nötig, sonst wird nur vom letzten Schiff ausgegangen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wenn alle Schiffe leer dann gewonnen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25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Design für Demoversion vernachlässigt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Implementierung aller Regeln &amp; Features</a:t>
            </a:r>
          </a:p>
          <a:p>
            <a:pPr>
              <a:defRPr lang="en-us"/>
            </a:pPr>
            <a:r>
              <a:rPr lang="de-DE" dirty="0"/>
              <a:t>für jede Spielphase eine Funktion nach der anderen geschrieben &amp; getestet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Schüler der </a:t>
            </a:r>
            <a:r>
              <a:rPr lang="de-DE" dirty="0" err="1"/>
              <a:t>Ojde</a:t>
            </a:r>
            <a:r>
              <a:rPr lang="de-DE" dirty="0"/>
              <a:t>-Schule müssen noch testen &amp; Feedback geben, um mit Schulleitung &amp; EDV-Lehrer auszuwerten &amp; Nachbesserung für Vollversion vorzunehmen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Abweichung: Implementierung der Features gegenüber der Regeln unterschätzt.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Regeln zur Platzierung der Schiffe durch Auswahl Start &amp; Ende stark vereinfacht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Regelverstöße ausgeschlossen, da sichergestellt dass Zeile oder Spalte gleich</a:t>
            </a:r>
          </a:p>
          <a:p>
            <a:pPr>
              <a:defRPr lang="en-us"/>
            </a:pPr>
            <a:r>
              <a:rPr lang="de-DE" dirty="0"/>
              <a:t>(aller Schiffsflächen)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Wissen zu PHP &amp; JS vertieft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Schiffplatzierung mit Sperrflächen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Demonstration einiger Meldungen an Spieler für die Platzierung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Aktualisierung der Schiffanzeige bei Platzierung &amp; Spielvorgang auch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gegnerischer Schuss ins Wasser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gelb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Statistik unter Schiffanzeige bei Spielende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Demo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knappes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8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Nur Quellen für die Präsentation allein, nicht Dokumentation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Quellen für Grafiken &amp; benutzte Software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Vorstellung selbst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Vorstellung Schule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Ziele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Pläne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Durchgeführt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Qualität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Fazit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Demo</a:t>
            </a:r>
          </a:p>
          <a:p>
            <a:pPr marL="171450" indent="-171450">
              <a:buFont typeface="Arial" panose="020B0604020202020204" pitchFamily="34" charset="0"/>
              <a:buChar char="•"/>
              <a:defRPr lang="en-us"/>
            </a:pPr>
            <a:r>
              <a:rPr lang="de-DE" dirty="0"/>
              <a:t>Quellen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Wer bin ich?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Warum ich?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Vorbereitung der Kinder auf späteres Leben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Schüler können Hauptschulabschluss erwerben</a:t>
            </a:r>
          </a:p>
          <a:p>
            <a:pPr>
              <a:defRPr lang="en-us"/>
            </a:pPr>
            <a:endParaRPr lang="de-DE" dirty="0">
              <a:cs typeface="Calibri" pitchFamily="2" charset="0"/>
              <a:sym typeface="Wingdings" panose="05000000000000000000" pitchFamily="2" charset="2"/>
            </a:endParaRPr>
          </a:p>
          <a:p>
            <a:pPr>
              <a:defRPr lang="en-us"/>
            </a:pPr>
            <a:r>
              <a:rPr lang="de-DE" dirty="0">
                <a:cs typeface="Calibri" pitchFamily="2" charset="0"/>
                <a:sym typeface="Wingdings" panose="05000000000000000000" pitchFamily="2" charset="2"/>
              </a:rPr>
              <a:t>Ca. 200 Schüler</a:t>
            </a:r>
          </a:p>
          <a:p>
            <a:pPr>
              <a:defRPr lang="en-us"/>
            </a:pPr>
            <a:r>
              <a:rPr lang="de-DE" dirty="0">
                <a:cs typeface="Calibri" pitchFamily="2" charset="0"/>
                <a:sym typeface="Wingdings" panose="05000000000000000000" pitchFamily="2" charset="2"/>
              </a:rPr>
              <a:t> </a:t>
            </a:r>
            <a:r>
              <a:rPr lang="de-DE" dirty="0"/>
              <a:t>Benutzer sind die Schüler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96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starke Anlehnung an klassisches Spiel auf Papier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10 Schiffe, siehe Beispiel einer Papiervorlage (Schifftypen + Anzahl)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Limitierung der Demoversion für 1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4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Planung mit 2 PAPs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grundlegender Aufbau des Registrierungsvorgangs &amp; Spielvorgangs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2 Fehler im PAP</a:t>
            </a:r>
          </a:p>
          <a:p>
            <a:pPr marL="228600" indent="-228600">
              <a:buAutoNum type="arabicPeriod"/>
              <a:defRPr lang="de-de"/>
            </a:pPr>
            <a:r>
              <a:rPr lang="de-DE" dirty="0"/>
              <a:t>Beschriftung „</a:t>
            </a:r>
            <a:r>
              <a:rPr lang="de-DE" dirty="0">
                <a:sym typeface="Wingdings" panose="05000000000000000000" pitchFamily="2" charset="2"/>
              </a:rPr>
              <a:t>“</a:t>
            </a:r>
            <a:r>
              <a:rPr lang="de-DE" dirty="0"/>
              <a:t>  bei Spielende</a:t>
            </a:r>
          </a:p>
          <a:p>
            <a:pPr marL="228600" indent="-228600">
              <a:buAutoNum type="arabicPeriod"/>
              <a:defRPr lang="de-de"/>
            </a:pPr>
            <a:r>
              <a:rPr lang="de-DE" dirty="0"/>
              <a:t>Bei Übergabe des Zuges „</a:t>
            </a:r>
            <a:r>
              <a:rPr lang="de-DE" dirty="0">
                <a:sym typeface="Wingdings" panose="05000000000000000000" pitchFamily="2" charset="2"/>
              </a:rPr>
              <a:t>“ muss zur PHP-Skript des Anfangs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Spielernamen &amp; Aufstellung benötigt für den Registrierungsversuch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Spielende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Ausgabe der Statistik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313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links: eigenes Spielfeld; rechts gegnerisches Spielfeld</a:t>
            </a:r>
          </a:p>
          <a:p>
            <a:pPr>
              <a:defRPr lang="de-de"/>
            </a:pPr>
            <a:r>
              <a:rPr lang="de-DE" dirty="0"/>
              <a:t>Mitte: Schiffanzeige (aktualisiert sich)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Um Schiffe werden Sperrflächen erstellt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Der Reihenfolge nach bearbeitet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9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ajax.js: Z. 220 - 247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ID des Felds (B4) beinhaltet Angaben über Zeile &amp; Spalte des Spielfeldes</a:t>
            </a:r>
          </a:p>
          <a:p>
            <a:pPr>
              <a:defRPr lang="en-us"/>
            </a:pPr>
            <a:r>
              <a:rPr lang="de-DE" dirty="0"/>
              <a:t>Buchstaben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Zeile</a:t>
            </a:r>
          </a:p>
          <a:p>
            <a:pPr>
              <a:defRPr lang="en-us"/>
            </a:pPr>
            <a:r>
              <a:rPr lang="de-DE" dirty="0"/>
              <a:t>Zahlen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Spalte</a:t>
            </a:r>
          </a:p>
          <a:p>
            <a:pPr>
              <a:defRPr lang="en-us"/>
            </a:pPr>
            <a:r>
              <a:rPr lang="de-DE" dirty="0"/>
              <a:t>Wert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Länge</a:t>
            </a:r>
          </a:p>
          <a:p>
            <a:pPr>
              <a:defRPr lang="en-us"/>
            </a:pPr>
            <a:r>
              <a:rPr lang="de-DE" dirty="0"/>
              <a:t>Start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Anfangskoordinate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Fixer Teil wird für Sperrflächen angepasst</a:t>
            </a:r>
          </a:p>
          <a:p>
            <a:pPr>
              <a:defRPr lang="en-us"/>
            </a:pPr>
            <a:r>
              <a:rPr lang="de-DE" dirty="0"/>
              <a:t>Variabler Teil wird entsprechend hochgezählt (Länge)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danach existierende Elemente durch IDs in Arrays befüllt (noch in Schleife)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11.09.2023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11.09.2023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11.09.2023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11.09.2023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11.09.2023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11.09.2023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11.09.2023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11.09.2023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11.09.2023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11.09.2023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11.09.2023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11.09.2023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11.09.2023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  <p:transition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Spielzüge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r>
              <a:rPr lang="de-DE" dirty="0"/>
              <a:t> / 14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993250" cy="4338506"/>
          </a:xfrm>
        </p:spPr>
        <p:txBody>
          <a:bodyPr/>
          <a:lstStyle/>
          <a:p>
            <a:r>
              <a:rPr lang="de-DE" dirty="0"/>
              <a:t>Ausschnitt aus Funktion auswerten</a:t>
            </a:r>
          </a:p>
          <a:p>
            <a:endParaRPr lang="de-DE" dirty="0"/>
          </a:p>
          <a:p>
            <a:r>
              <a:rPr lang="de-DE" dirty="0"/>
              <a:t>Überprüfung der Aufstellung bei Spielzug nach Treffer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3E3A54-25CE-43E9-B18A-439E1F23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08" y="1319268"/>
            <a:ext cx="5837130" cy="46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Fokus der Demoversion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Funktionsfähigkeit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r>
              <a:rPr lang="de-DE" dirty="0"/>
              <a:t> / 14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03E83E-AF12-4AF0-A665-4EBD165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2357" r="27550" b="25411"/>
          <a:stretch/>
        </p:blipFill>
        <p:spPr>
          <a:xfrm>
            <a:off x="6325425" y="2433506"/>
            <a:ext cx="5449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14" y="1452694"/>
            <a:ext cx="4846320" cy="4338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Gelerntes:</a:t>
            </a:r>
          </a:p>
          <a:p>
            <a:r>
              <a:rPr lang="de-DE" dirty="0"/>
              <a:t>Mehr über Webentwicklung gelernt</a:t>
            </a:r>
          </a:p>
          <a:p>
            <a:r>
              <a:rPr lang="de-DE" dirty="0"/>
              <a:t>Fehler recht schnell behoben</a:t>
            </a:r>
          </a:p>
          <a:p>
            <a:r>
              <a:rPr lang="de-DE" dirty="0"/>
              <a:t>Planung in Zukunft präziser</a:t>
            </a:r>
          </a:p>
          <a:p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Ausblick:</a:t>
            </a:r>
          </a:p>
          <a:p>
            <a:r>
              <a:rPr lang="de-DE" dirty="0"/>
              <a:t>Anpassungen im Design</a:t>
            </a:r>
          </a:p>
          <a:p>
            <a:r>
              <a:rPr lang="de-DE" dirty="0"/>
              <a:t>Auswertungen überwiegend durch Server</a:t>
            </a:r>
          </a:p>
          <a:p>
            <a:r>
              <a:rPr lang="de-DE" dirty="0"/>
              <a:t>Simultan stattfindende Spielmatches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r>
              <a:rPr lang="de-DE" dirty="0"/>
              <a:t> / 14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A45AB1-C84C-431B-AE6D-B8595E2B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34" y="1706875"/>
            <a:ext cx="7182852" cy="3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r>
              <a:rPr lang="de-DE" dirty="0"/>
              <a:t> / 14</a:t>
            </a:r>
          </a:p>
        </p:txBody>
      </p:sp>
      <p:pic>
        <p:nvPicPr>
          <p:cNvPr id="8" name="Schiffe versenken (Demo)">
            <a:hlinkClick r:id="" action="ppaction://media"/>
            <a:extLst>
              <a:ext uri="{FF2B5EF4-FFF2-40B4-BE49-F238E27FC236}">
                <a16:creationId xmlns:a16="http://schemas.microsoft.com/office/drawing/2014/main" id="{7BC6B95C-0BD2-4A14-A9B9-0D8BF1D7C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2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405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/>
              <a:t>https://www.zitronenbande.de/wp-content/uploads/2022/03/schiffe-versenken-vorlage-1024x722.jpg</a:t>
            </a:r>
          </a:p>
          <a:p>
            <a:r>
              <a:rPr lang="de-DE" sz="1600" dirty="0"/>
              <a:t>https://www.xpron.com/wp-content/uploads/2022/12/Qualitaetssicherung.jpg</a:t>
            </a:r>
          </a:p>
          <a:p>
            <a:r>
              <a:rPr lang="de-DE" sz="1600" dirty="0"/>
              <a:t>https://encrypted-tbn0.gstatic.com/images?q=tbn:ANd9GcTtZKhdRkybh-sgT-P0DWqhANYV2qq2rkUp9Y8bD9c3zwAIq2X_V6uzWUdWDKVF-rH88CI&amp;usqp=CAU</a:t>
            </a:r>
          </a:p>
          <a:p>
            <a:r>
              <a:rPr lang="de-DE" sz="1600" dirty="0"/>
              <a:t>https://encrypted-tbn2.gstatic.com/images?q=tbn:ANd9GcSFrpc-Ko3gyg1zsErnJcddEFcuQ43L90szQskiU4ly6-qOZ4kx</a:t>
            </a:r>
          </a:p>
          <a:p>
            <a:r>
              <a:rPr lang="de-DE" sz="1600" dirty="0"/>
              <a:t>https://cdn3.vectorstock.com/i/1000x1000/16/77/laptop-programming-code-web-technology-vector-21981677.jpg</a:t>
            </a:r>
          </a:p>
          <a:p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14</a:t>
            </a:fld>
            <a:r>
              <a:rPr lang="de-DE" dirty="0"/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Demonstrationsvideo</a:t>
            </a:r>
          </a:p>
          <a:p>
            <a:r>
              <a:rPr lang="de-DE" dirty="0"/>
              <a:t>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r>
              <a:rPr lang="de-DE" dirty="0"/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5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2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 bei </a:t>
            </a:r>
            <a:r>
              <a:rPr lang="de-DE" dirty="0" err="1"/>
              <a:t>ProGenius</a:t>
            </a:r>
            <a:r>
              <a:rPr lang="de-DE" dirty="0"/>
              <a:t> in Heidenheim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Fertigkeiten: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11.09.2023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pPr/>
              <a:t>3</a:t>
            </a:fld>
            <a:r>
              <a:rPr lang="de-DE" dirty="0"/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mit kleinen Klassengrößen</a:t>
            </a:r>
          </a:p>
          <a:p>
            <a:r>
              <a:rPr lang="de-DE" dirty="0"/>
              <a:t>Projekteinsatz: Schulunterricht Fach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r>
              <a:rPr lang="de-DE" dirty="0"/>
              <a:t> / 14</a:t>
            </a:r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5EE052E-98CB-4276-A3F3-9D9066E0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29718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r>
              <a:rPr lang="de-DE" dirty="0"/>
              <a:t> / 14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3835003-9149-4937-B08B-56B9851E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t="3957" r="6918" b="13075"/>
          <a:stretch/>
        </p:blipFill>
        <p:spPr>
          <a:xfrm>
            <a:off x="2501286" y="1066800"/>
            <a:ext cx="7189428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r>
              <a:rPr lang="de-DE" dirty="0"/>
              <a:t> / 14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19" y="1147892"/>
            <a:ext cx="6798362" cy="47353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5"/>
          <a:stretch/>
        </p:blipFill>
        <p:spPr>
          <a:xfrm>
            <a:off x="2102319" y="1147892"/>
            <a:ext cx="5812054" cy="37202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E95C0-1387-4BE6-BF25-FC6AD2072B6F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7"/>
          <a:stretch/>
        </p:blipFill>
        <p:spPr>
          <a:xfrm>
            <a:off x="2102319" y="4868186"/>
            <a:ext cx="5812054" cy="4533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C0D3363-8C2C-412D-96BD-73D552670E6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5" y="1147892"/>
            <a:ext cx="7516368" cy="47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00013 -0.558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Oberfläche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r>
              <a:rPr lang="de-DE" dirty="0"/>
              <a:t> / 14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B01751-7BB4-40D0-82E0-18C8B6F49CA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74" y="1511206"/>
            <a:ext cx="10363826" cy="40087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7C9D2-C0FE-483C-B61A-3C4EEDE63275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1814736"/>
            <a:ext cx="3487402" cy="3530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E84149-6F01-47E6-9468-4D34168DE34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4096" y="886216"/>
            <a:ext cx="11843181" cy="508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Phasen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r>
              <a:rPr lang="de-DE" dirty="0"/>
              <a:t> / 14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452694"/>
            <a:ext cx="6764963" cy="4338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Phasen der Implementierung der Spiellogik</a:t>
            </a:r>
          </a:p>
          <a:p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Platzierung der Schiffe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Anmeldung der Spieler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Ablauf der Spielzüge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Ausgabe der Statistik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311305-19C9-408F-9B0F-70488E9F51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550384"/>
            <a:ext cx="2143125" cy="2143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59C3F3-4B7A-471D-B61B-0A258938E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17234" r="9538" b="24714"/>
          <a:stretch/>
        </p:blipFill>
        <p:spPr>
          <a:xfrm>
            <a:off x="8068681" y="2372471"/>
            <a:ext cx="3209545" cy="24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25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Platzierung der Schiffe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11.09.2023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r>
              <a:rPr lang="de-DE" dirty="0"/>
              <a:t> / 14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50337" y="1380086"/>
            <a:ext cx="3078281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platziereSchiff</a:t>
            </a:r>
            <a:endParaRPr lang="de-DE" dirty="0"/>
          </a:p>
          <a:p>
            <a:endParaRPr lang="de-DE" dirty="0"/>
          </a:p>
          <a:p>
            <a:r>
              <a:rPr lang="de-DE" dirty="0"/>
              <a:t>Generierung der benötigten IDs für Schiffsflächen &amp; Sperrflächen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C92A2B-9F97-4626-A566-75523451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" y="907213"/>
            <a:ext cx="8968425" cy="50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1035</Words>
  <Application>Microsoft Office PowerPoint</Application>
  <PresentationFormat>Breitbild</PresentationFormat>
  <Paragraphs>225</Paragraphs>
  <Slides>14</Slides>
  <Notes>14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</vt:lpstr>
      <vt:lpstr>Planung</vt:lpstr>
      <vt:lpstr>Durchführung: Oberfläche</vt:lpstr>
      <vt:lpstr>Durchführung: Phasen</vt:lpstr>
      <vt:lpstr>Durchführung: Platzierung der Schiffe</vt:lpstr>
      <vt:lpstr>Durchführung: Spielzüge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504</cp:revision>
  <dcterms:created xsi:type="dcterms:W3CDTF">2023-08-21T06:06:47Z</dcterms:created>
  <dcterms:modified xsi:type="dcterms:W3CDTF">2023-09-11T11:37:31Z</dcterms:modified>
</cp:coreProperties>
</file>